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4" r:id="rId2"/>
    <p:sldId id="256" r:id="rId3"/>
    <p:sldId id="271" r:id="rId4"/>
    <p:sldId id="263" r:id="rId5"/>
    <p:sldId id="265" r:id="rId6"/>
    <p:sldId id="267" r:id="rId7"/>
    <p:sldId id="268" r:id="rId8"/>
    <p:sldId id="270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6E53-2AB7-43C7-A0B2-FFB47D22CA89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CF3C-0A17-496B-9D25-46580488A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5CF3C-0A17-496B-9D25-46580488A7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5DEC58-8527-46E6-A8B3-D60CF69F2D1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7E6A79-3325-45D9-B72D-0070B9377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com3000.net/upload/pub_big/1_e9b5da_b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stat20.privet.ru/lr/0d1848532d79eb3457591b6188fe8292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bglenobl.ru/sites/default/files/family_05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portal.ru/uploads/posts/2010-06/1275726050_205900s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img0.liveinternet.ru/images/attach/c/5/86/387/86387022_SCHASTE_16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311054" cy="25677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«Родительский контракт как форма гармоничных отношений взрослых и детей»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7152"/>
            <a:ext cx="3308980" cy="14401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МБДОУ № 96 «Калинка»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Д.В.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Емонакова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воспитатель 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mediacom3000.net/upload/pub_big/1_e9b5da_b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92896"/>
            <a:ext cx="28820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20.privet.ru/lr/0d1848532d79eb3457591b6188fe8292">
            <a:hlinkClick r:id="rId5" tgtFrame="_blank"/>
          </p:cNvPr>
          <p:cNvPicPr/>
          <p:nvPr/>
        </p:nvPicPr>
        <p:blipFill>
          <a:blip r:embed="rId6" cstate="print"/>
          <a:srcRect r="9524"/>
          <a:stretch>
            <a:fillRect/>
          </a:stretch>
        </p:blipFill>
        <p:spPr bwMode="auto">
          <a:xfrm>
            <a:off x="2339752" y="249289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vbglenobl.ru/sites/default/files/family_05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460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292494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Демокрит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836712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«Воспитание детей – рискованное дело, ибо в случае удачи последняя приобретена ценою большого труда и заботы, в случае неудачи – горе несравнимо ни с каким другим».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FF0000"/>
                </a:solidFill>
              </a:rPr>
              <a:t>Мотивация</a:t>
            </a:r>
            <a:r>
              <a:rPr lang="ru-RU" sz="2400" b="1" dirty="0" smtClean="0">
                <a:solidFill>
                  <a:srgbClr val="FF0000"/>
                </a:solidFill>
              </a:rPr>
              <a:t> – это совокупность внутренних и внешних движущих сил, которые побуждают человека к деятельности, придают этой деятельности направленность, ориентированную на достижение цели.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ad-gizni.ru/wp-content/uploads/2017/03/kak-zastavit-rebenka-uchitsja.jpg"/>
          <p:cNvPicPr>
            <a:picLocks noChangeAspect="1" noChangeArrowheads="1"/>
          </p:cNvPicPr>
          <p:nvPr/>
        </p:nvPicPr>
        <p:blipFill>
          <a:blip r:embed="rId2" cstate="print"/>
          <a:srcRect l="8640" r="28721" b="-799"/>
          <a:stretch>
            <a:fillRect/>
          </a:stretch>
        </p:blipFill>
        <p:spPr bwMode="auto">
          <a:xfrm>
            <a:off x="4355976" y="1124744"/>
            <a:ext cx="375881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 найти пути к гармоничным отношениям с ребенком?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678" r="8394"/>
          <a:stretch>
            <a:fillRect/>
          </a:stretch>
        </p:blipFill>
        <p:spPr>
          <a:xfrm>
            <a:off x="1331640" y="1700808"/>
            <a:ext cx="6192688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300192" y="548680"/>
            <a:ext cx="2448272" cy="4911472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rgbClr val="FF0000"/>
                </a:solidFill>
              </a:rPr>
              <a:t>«Родительский контракт» </a:t>
            </a:r>
            <a:r>
              <a:rPr lang="ru-RU" sz="1800" b="1" dirty="0" smtClean="0">
                <a:solidFill>
                  <a:srgbClr val="C00000"/>
                </a:solidFill>
              </a:rPr>
              <a:t>- это договор или соглашение между родителями и ребенком, начиная с 3 лет на 1-3 месяца. 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Выполнение договора четко контролируется родителями. Все пункты обсуждаются, доводятся до сведения ребенка.</a:t>
            </a:r>
          </a:p>
          <a:p>
            <a:endParaRPr lang="ru-RU" sz="1800" dirty="0"/>
          </a:p>
        </p:txBody>
      </p:sp>
      <p:pic>
        <p:nvPicPr>
          <p:cNvPr id="8" name="Содержимое 7" descr="organy-opek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5821187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2468880"/>
          <a:ext cx="7632847" cy="31889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88232"/>
                <a:gridCol w="1152128"/>
                <a:gridCol w="1296532"/>
                <a:gridCol w="1510101"/>
                <a:gridCol w="1585854"/>
              </a:tblGrid>
              <a:tr h="52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Поведенческие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 мотивации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Мама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Папа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Ребенок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Ребенок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8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готовить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Выносить мусор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Убираться в своей комнате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Заправлять кровать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273188"/>
            <a:ext cx="79928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поведенческих мотиваций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всех членов семьи: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78158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Добровольный родительский контракт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пооперационная карта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Составить вместе с ребенком график выполнения его поведенческих мотиваций: в левом столбике расположить поведенческие мотивации. Пусть ребенок нарисует или приклеит изображения, символизирующие их, например уборка игрушек – неваляшка, уборка посуды – нарисовать чашку.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 Обсудить прочие пункты и условия (по необходимости)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Поставить печать. Подписи всех членов семьи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Прикрепить его в комнате ребенка, или на кухне.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Ежедневно контролировать их выполнение.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В течение недели отмечать в присутствии ребенка выполненные поведенческие мотивации, или контролировать, как сам ребенок отмечает то, что он выполнил. Если ребенок выполнил все задания - получает поощрение, если не выполняет половину и более – наказание.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484784"/>
          <a:ext cx="7344817" cy="4917107"/>
        </p:xfrm>
        <a:graphic>
          <a:graphicData uri="http://schemas.openxmlformats.org/drawingml/2006/table">
            <a:tbl>
              <a:tblPr/>
              <a:tblGrid>
                <a:gridCol w="1894708"/>
                <a:gridCol w="966358"/>
                <a:gridCol w="720603"/>
                <a:gridCol w="553883"/>
                <a:gridCol w="857810"/>
                <a:gridCol w="857810"/>
                <a:gridCol w="747199"/>
                <a:gridCol w="746446"/>
              </a:tblGrid>
              <a:tr h="504056">
                <a:tc rowSpan="2"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  <a:tabLst>
                          <a:tab pos="1188720" algn="r"/>
                        </a:tabLst>
                      </a:pPr>
                      <a:r>
                        <a:rPr lang="ru-RU" sz="1800" b="1" dirty="0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Поведенческие мотивации</a:t>
                      </a:r>
                      <a:endParaRPr lang="ru-RU" sz="18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1200" b="1" dirty="0">
                        <a:solidFill>
                          <a:schemeClr val="accent3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Одевание - раздевание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Умывание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Чистка зубов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заправить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кровать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Уборка игрушек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1742"/>
            <a:ext cx="87484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поведенческих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9038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1.bp.blogspot.com/-EE33ysCLoD8/Vmh2zVU962I/AAAAAAAAEzY/3tUxy4v4GCM/s1600/%25D0%2594%25D0%25B5%25D1%2582%25D1%2581%25D0%25BA%25D0%25B0%25D1%258F%2B%25D0%25BE%25D0%25B4%25D0%25B5%25D0%25B6%25D0%25B4%25D0%25B0.jpg"/>
          <p:cNvPicPr/>
          <p:nvPr/>
        </p:nvPicPr>
        <p:blipFill>
          <a:blip r:embed="rId2" cstate="print"/>
          <a:srcRect l="67159" b="-1474"/>
          <a:stretch>
            <a:fillRect/>
          </a:stretch>
        </p:blipFill>
        <p:spPr bwMode="auto">
          <a:xfrm>
            <a:off x="2915816" y="2348880"/>
            <a:ext cx="504056" cy="6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dou29kv.ucoz.ru/8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eplopolru.ru/wp-content/uploads/2016/12/b1e0e0476367b9326bd53ae11c8afc9dc0fd6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17032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mp59.com/uploadedFiles/eshopimages/icons/370x285/krovat-korpusnay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720080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ntoshka-toys.ru/kiwi-public-data/Kiwi_Img/066-10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085184"/>
            <a:ext cx="723900" cy="5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easyfreeclipart.com/273/red-star-clip-art-at-clkercom-vector-online-royalty-free-27362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805264"/>
            <a:ext cx="576064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1214422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uaua.info/pictures_ckfinder/images/happy-mom-reading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3096344" cy="21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omportal.ru/uploads/posts/2010-06/1275726050_205900s.jpe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285992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5/86/387/86387022_SCHASTE_16.jpg">
            <a:hlinkClick r:id="rId5" tgtFrame="_blank"/>
          </p:cNvPr>
          <p:cNvPicPr/>
          <p:nvPr/>
        </p:nvPicPr>
        <p:blipFill>
          <a:blip r:embed="rId6" cstate="print"/>
          <a:srcRect l="36000"/>
          <a:stretch>
            <a:fillRect/>
          </a:stretch>
        </p:blipFill>
        <p:spPr bwMode="auto">
          <a:xfrm>
            <a:off x="3563888" y="3645024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877</TotalTime>
  <Words>303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«Родительский контракт как форма гармоничных отношений взрослых и детей» </vt:lpstr>
      <vt:lpstr>Слайд 2</vt:lpstr>
      <vt:lpstr>Слайд 3</vt:lpstr>
      <vt:lpstr>Как найти пути к гармоничным отношениям с ребенком? 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Nikola</cp:lastModifiedBy>
  <cp:revision>80</cp:revision>
  <dcterms:created xsi:type="dcterms:W3CDTF">2013-12-10T18:23:55Z</dcterms:created>
  <dcterms:modified xsi:type="dcterms:W3CDTF">2018-04-19T13:55:13Z</dcterms:modified>
</cp:coreProperties>
</file>