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63" r:id="rId4"/>
    <p:sldId id="265" r:id="rId5"/>
    <p:sldId id="267" r:id="rId6"/>
    <p:sldId id="268" r:id="rId7"/>
    <p:sldId id="270" r:id="rId8"/>
    <p:sldId id="26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5DEC58-8527-46E6-A8B3-D60CF69F2D1C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com3000.net/upload/pub_big/1_e9b5da_b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stat20.privet.ru/lr/0d1848532d79eb3457591b6188fe82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bglenobl.ru/sites/default/files/family_0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portal.ru/uploads/posts/2010-06/1275726050_205900s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g0.liveinternet.ru/images/attach/c/5/86/387/86387022_SCHASTE_16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311054" cy="11996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Семинар "Создание </a:t>
            </a:r>
            <a:r>
              <a:rPr lang="ru-RU" sz="2000" dirty="0" smtClean="0"/>
              <a:t>единого образовательного пространства "Детский сад - Семья "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7344816" cy="19288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 Применение родительского контракта» </a:t>
            </a:r>
            <a:r>
              <a:rPr lang="ru-RU" sz="3200" dirty="0" smtClean="0">
                <a:solidFill>
                  <a:srgbClr val="FF0000"/>
                </a:solidFill>
              </a:rPr>
              <a:t>как </a:t>
            </a:r>
            <a:r>
              <a:rPr lang="ru-RU" sz="3200" dirty="0" smtClean="0">
                <a:solidFill>
                  <a:srgbClr val="FF0000"/>
                </a:solidFill>
              </a:rPr>
              <a:t>формы </a:t>
            </a:r>
            <a:r>
              <a:rPr lang="ru-RU" sz="3200" dirty="0" smtClean="0">
                <a:solidFill>
                  <a:srgbClr val="FF0000"/>
                </a:solidFill>
              </a:rPr>
              <a:t>гармоничных отношений взрослых и детей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mediacom3000.net/upload/pub_big/1_e9b5da_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876"/>
            <a:ext cx="28820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20.privet.ru/lr/0d1848532d79eb3457591b6188fe8292">
            <a:hlinkClick r:id="rId4" tgtFrame="_blank"/>
          </p:cNvPr>
          <p:cNvPicPr/>
          <p:nvPr/>
        </p:nvPicPr>
        <p:blipFill>
          <a:blip r:embed="rId5" cstate="print"/>
          <a:srcRect r="9524"/>
          <a:stretch>
            <a:fillRect/>
          </a:stretch>
        </p:blipFill>
        <p:spPr bwMode="auto">
          <a:xfrm>
            <a:off x="2428860" y="357187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6268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МБДОУ № 96 «Калинка»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Д.В.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Емонакова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воспитатель 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vbglenobl.ru/sites/default/files/family_05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460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292494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Демокрит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836712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«Воспитание детей – рискованное дело, ибо в случае удачи последняя приобретена ценою большого труда и заботы, в случае неудачи – горе несравнимо ни с каким другим».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 найти пути к гармоничным отношениям в семье и к бесконфликтной дисциплине ребенка?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678" r="8394"/>
          <a:stretch>
            <a:fillRect/>
          </a:stretch>
        </p:blipFill>
        <p:spPr>
          <a:xfrm>
            <a:off x="1331640" y="1700808"/>
            <a:ext cx="6192688" cy="4200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00192" y="548680"/>
            <a:ext cx="2448272" cy="4911472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rgbClr val="FF0000"/>
                </a:solidFill>
              </a:rPr>
              <a:t>«Родительский контракт» </a:t>
            </a:r>
            <a:r>
              <a:rPr lang="ru-RU" sz="1800" b="1" dirty="0" smtClean="0">
                <a:solidFill>
                  <a:srgbClr val="C00000"/>
                </a:solidFill>
              </a:rPr>
              <a:t>- это договор или соглашение между родителями и ребенком, начиная с 3 лет на 1-3 месяца. 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Выполнение договора четко контролируется родителями. Все пункты обсуждаются, доводятся до сведения ребенка.</a:t>
            </a:r>
          </a:p>
          <a:p>
            <a:endParaRPr lang="ru-RU" sz="1800" dirty="0"/>
          </a:p>
        </p:txBody>
      </p:sp>
      <p:pic>
        <p:nvPicPr>
          <p:cNvPr id="8" name="Содержимое 7" descr="organy-ope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5821187" cy="428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4" y="2468880"/>
          <a:ext cx="7056785" cy="31683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24231"/>
                <a:gridCol w="1141874"/>
                <a:gridCol w="1328381"/>
                <a:gridCol w="1396132"/>
                <a:gridCol w="1466167"/>
              </a:tblGrid>
              <a:tr h="52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Обязанности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Мама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Папа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Ребенок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Ребенок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готовить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Выносить мусор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Убираться в своей комнате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Заправлять кровать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51676"/>
            <a:ext cx="79928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обязанностей всех членов семьи: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88640"/>
            <a:ext cx="84296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Добровольный родительский контракт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пооперационная карта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вместе с ребенком и другими членами семьи график выполнения его обязанностей.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Прикрепить его в комнате ребенка, или на кухне.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контролировать выполнение обязанностей ребенка.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левом столбике расположить обязанности. (нарисовать или приклеить изображения, символизирующие его деятельность, например уборка игрушек – неваляшка, уборка посуды – нарисовать чашку).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недели отмечать в присутствии ребенка выполненные обязанности, или контролировать, как сам ребенок отмечает то, что он выполнил.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и наказания устанавливаются и доводятся до сведения ребенка заранее, ими являются наиболее значимые увлечения ребенка на данный момент (просмотр мультиков, рисование, игра в любимую игру).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  <a:tabLst>
                <a:tab pos="90011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Прочие пункты и условия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 необходимости)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    Печать. Подписи всех членов семьи.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00113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66861" y="1750060"/>
          <a:ext cx="6605539" cy="4836308"/>
        </p:xfrm>
        <a:graphic>
          <a:graphicData uri="http://schemas.openxmlformats.org/drawingml/2006/table">
            <a:tbl>
              <a:tblPr/>
              <a:tblGrid>
                <a:gridCol w="1704000"/>
                <a:gridCol w="869091"/>
                <a:gridCol w="648072"/>
                <a:gridCol w="498133"/>
                <a:gridCol w="771469"/>
                <a:gridCol w="771469"/>
                <a:gridCol w="671991"/>
                <a:gridCol w="671314"/>
              </a:tblGrid>
              <a:tr h="423257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188720" algn="r"/>
                        </a:tabLs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Одевание - раздевание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Умывание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Чистка зубов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Заправить кровать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Уборка игрушек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34075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График обязанностей ребенка: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Алгоритм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(пооперационная карта)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1.bp.blogspot.com/-EE33ysCLoD8/Vmh2zVU962I/AAAAAAAAEzY/3tUxy4v4GCM/s1600/%25D0%2594%25D0%25B5%25D1%2582%25D1%2581%25D0%25BA%25D0%25B0%25D1%258F%2B%25D0%25BE%25D0%25B4%25D0%25B5%25D0%25B6%25D0%25B4%25D0%25B0.jpg"/>
          <p:cNvPicPr/>
          <p:nvPr/>
        </p:nvPicPr>
        <p:blipFill>
          <a:blip r:embed="rId2" cstate="print"/>
          <a:srcRect l="67159" b="-1474"/>
          <a:stretch>
            <a:fillRect/>
          </a:stretch>
        </p:blipFill>
        <p:spPr bwMode="auto">
          <a:xfrm>
            <a:off x="3491880" y="2564904"/>
            <a:ext cx="504056" cy="6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dou29kv.ucoz.ru/8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plopolru.ru/wp-content/uploads/2016/12/b1e0e0476367b9326bd53ae11c8afc9dc0fd6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mp59.com/uploadedFiles/eshopimages/icons/370x285/krovat-korpusnay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25144"/>
            <a:ext cx="720080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ntoshka-toys.ru/kiwi-public-data/Kiwi_Img/066-10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301208"/>
            <a:ext cx="723900" cy="5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easyfreeclipart.com/273/red-star-clip-art-at-clkercom-vector-online-royalty-free-27362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949280"/>
            <a:ext cx="57606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9770"/>
            <a:ext cx="79928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Семейные правила для соблюдения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родительского контракта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единое целое 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овместное принятие решений.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в семье – родители, выполняющие свои роли, воспитывающие своих детей,   а не капризничающие дети, воспитывающие своих родителей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Единство в требованиях между всеми воспитывающими ребенка взрослыми.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члена семьи есть свои обязанности.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  должны  быть  и у ребенка.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выполнением их следят родители.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режима дня ребенком обязательно!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несовпадении мнений – садимся за стол переговоров и обсуждаем, договариваемся, принимаем решение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Скандалы, бранные слова – недопустимы ни одним членом семьи.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1214422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aua.info/pictures_ckfinder/images/happy-mom-reading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096344" cy="21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omportal.ru/uploads/posts/2010-06/1275726050_205900s.jpe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85992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5/86/387/86387022_SCHASTE_16.jpg">
            <a:hlinkClick r:id="rId5" tgtFrame="_blank"/>
          </p:cNvPr>
          <p:cNvPicPr/>
          <p:nvPr/>
        </p:nvPicPr>
        <p:blipFill>
          <a:blip r:embed="rId6" cstate="print"/>
          <a:srcRect l="36000"/>
          <a:stretch>
            <a:fillRect/>
          </a:stretch>
        </p:blipFill>
        <p:spPr bwMode="auto">
          <a:xfrm>
            <a:off x="3563888" y="364502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451</TotalTime>
  <Words>411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Семинар "Создание единого образовательного пространства "Детский сад - Семья "</vt:lpstr>
      <vt:lpstr>Слайд 2</vt:lpstr>
      <vt:lpstr>Как найти пути к гармоничным отношениям в семье и к бесконфликтной дисциплине ребенка? 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Nikola</cp:lastModifiedBy>
  <cp:revision>48</cp:revision>
  <dcterms:created xsi:type="dcterms:W3CDTF">2013-12-10T18:23:55Z</dcterms:created>
  <dcterms:modified xsi:type="dcterms:W3CDTF">2018-05-02T09:41:16Z</dcterms:modified>
</cp:coreProperties>
</file>